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0" r:id="rId4"/>
    <p:sldId id="259" r:id="rId5"/>
    <p:sldId id="258" r:id="rId6"/>
    <p:sldId id="257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202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5DC2B-1644-48DA-899A-280F8DF49335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2734A-B82E-4E7E-82C1-420EE9DF59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54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2734A-B82E-4E7E-82C1-420EE9DF59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6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D9AB80-CCDA-D7F2-EADF-DB2D28355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45BAB7-19E7-2772-691D-2557BC592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96B52F-8715-B6A7-10DA-EF1218644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156C29-74DC-2A87-BAB1-9CB7CF16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72D395-688F-B52E-1954-25F12060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858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EE101F-85EF-C3E1-813C-AA318580B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224F796-986E-C453-2383-8D7084D3B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9E2F9F-0EEA-B4A2-6C4D-0A947220E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358C24-20A2-6E34-961E-B622882C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A0FBCA-5F72-40C5-4E67-BCFB38CD2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44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BDEFD06-16D8-AD48-7AE6-FBBB543524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5FE22DC-9668-086B-6CB3-1E5EFDBC1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358F3A-77C2-2E1B-0170-545301844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4C46C0-7244-F4A3-64B8-232FCECC0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7C872B-97A6-2CAD-C5A4-F9E7F5FBE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2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0EA462-47DA-A6A2-B3BC-41AAB5374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9A9A46-5179-49A5-FDCD-69EBC190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BE64CB-DF2C-EE26-A318-8AAB3C77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E5FEC7-F72D-00F6-A57C-E9FA7DCF9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3FFEA6-5773-2507-CB8A-CF9B0844D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7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EED05E-5FDA-017E-783A-EAE42D9B5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D846257-6F5A-F150-2FDB-378B47A36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7C2AAD-4AC7-AD28-C3B4-B35317736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0AA544-638F-5B96-F466-497BF64F7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3FD459-6673-44D3-97D5-DBB77FE1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307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E70DB9-8D11-0F8C-3784-EEBF433B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5F2335-0601-5786-4F0A-208DAC127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1EE1DCE-77C3-0B54-7566-830FF1668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B550626-3EE9-8796-D89D-9DBFB9AE6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8D25881-541E-D8F4-A392-8430155BA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6B48017-8EB9-9535-F7F5-086A16356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29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B1F3FD-9EB5-1E61-D056-4621E8B5D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27A83E-8551-BD67-251D-EDE105EB7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A41EB4-4517-AE4A-12C6-7856FB52A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3F12F5A-4021-8568-00B8-021243592A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774B3C-65C7-D774-7AC0-7D9208349C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8255F9F-1BC8-3F0C-B6D1-3E3507973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F40DC8C-3C23-D70F-6D6B-D500256C2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E0BF8-72F8-4209-E4A4-78BC73D87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3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454E17-1875-2FB0-BD2A-009EF6109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333B9DC-3473-ADCF-23A4-9996B9CC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24D0478-FCDD-ECE9-519A-48EA40B0B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E5A91FE-1D47-A4D7-8EA7-7D4CD4127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6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6458CF3-DB81-66AF-03E3-D0B9AEB2B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DB0249-4B4F-D454-5B3C-E02161788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4DA2C9-CF00-A2C4-5141-846FC775A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9FD685-9457-AF7D-364A-08B34312C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454F87-214A-F363-9433-B29C85142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4860E0A-5306-AFFC-231E-58F26E33E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93A041D-486B-72F2-087A-94DF5EB7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EA11150-9582-03E1-CCE1-C2F8F946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D5EEA33-E740-1885-83FD-BDD01C9A9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56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1F56A1-3097-F4AC-AA12-640AFA3EA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FA4DA0-9591-6364-0F56-55C24F215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3662935-FB61-127F-C47C-15E1F080C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AA614F8-6CCA-ED06-9150-426504DB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6E15FCB-A4CC-4137-99CF-2F63F13CB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79A7C9-1A06-D28E-CA43-6F0773B4F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4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59BB5CF-846B-6E2E-70A9-BE005C100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D9924D-9EFD-E7EC-739D-8EDF42698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CAD1DA-9BFA-27E5-130F-357DCBD227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5C3277-FE98-4788-A7A3-A2953883CB33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633F8E-3278-E0AF-49C1-81963FB48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555E50-944F-AC70-C291-4F99674DE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70409E-EC4F-48C5-91FD-E6ED05360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06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3FD5E2-27B5-7144-7648-05F7E56C387E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B6FDBA93-4F7E-5B8B-7397-C28F37362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 descr="Une image contenant texte, Appareils électroniques, capture d’écran, Ingénierie électronique&#10;&#10;Le contenu généré par l’IA peut être incorrect.">
            <a:extLst>
              <a:ext uri="{FF2B5EF4-FFF2-40B4-BE49-F238E27FC236}">
                <a16:creationId xmlns:a16="http://schemas.microsoft.com/office/drawing/2014/main" id="{47337A70-AC8C-A8F9-9934-B17E089CE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1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37016-23E9-55BC-5F82-7BEAE77AB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C6F16B-2FCA-E92C-F568-4271940A61F2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99F51692-6CD8-F393-3BFE-4E81877134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capture d’écran, graphisme, Appareils électroniques&#10;&#10;Le contenu généré par l’IA peut être incorrect.">
            <a:extLst>
              <a:ext uri="{FF2B5EF4-FFF2-40B4-BE49-F238E27FC236}">
                <a16:creationId xmlns:a16="http://schemas.microsoft.com/office/drawing/2014/main" id="{46286D0A-FE86-E1EE-B5F4-5A529518BA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5700B-AE82-F41C-F507-5663E7416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14EE753-9803-C885-7510-7321A33C2B1F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9D0B4375-F969-B80D-9939-899392208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Appareils électroniques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F1D4DA9F-03C7-F16C-2049-1EDC31A9F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25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4809-85D9-9D29-E785-23170880F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AA5479-C995-4264-6DA6-95288C39D175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0953420C-7890-F2A0-9B79-E451D2EB2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capture d’écran, Appareils électroniques, circuit&#10;&#10;Le contenu généré par l’IA peut être incorrect.">
            <a:extLst>
              <a:ext uri="{FF2B5EF4-FFF2-40B4-BE49-F238E27FC236}">
                <a16:creationId xmlns:a16="http://schemas.microsoft.com/office/drawing/2014/main" id="{E865C2AF-1973-0686-2152-C5A8A05DD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89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1CD9C-1122-574F-61B0-C1DC097D6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5F8D82-5D55-129C-63A2-31CE7EE28C94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18512331-7D57-9A57-64F8-2885B72A7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graphisme, livre, astronomie&#10;&#10;Le contenu généré par l’IA peut être incorrect.">
            <a:extLst>
              <a:ext uri="{FF2B5EF4-FFF2-40B4-BE49-F238E27FC236}">
                <a16:creationId xmlns:a16="http://schemas.microsoft.com/office/drawing/2014/main" id="{90FD2468-42F0-E637-603E-BFC508B15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11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8B824-B9C2-4C48-9CAE-27EC5D351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AFE488-BB71-4EB7-D2B2-4AB0B6AAB613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6C517D2E-987B-D5C9-A5DA-0671C863B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graphisme, capture d’écran, livre&#10;&#10;Le contenu généré par l’IA peut être incorrect.">
            <a:extLst>
              <a:ext uri="{FF2B5EF4-FFF2-40B4-BE49-F238E27FC236}">
                <a16:creationId xmlns:a16="http://schemas.microsoft.com/office/drawing/2014/main" id="{C81E80CA-0E09-054D-EDDD-CCC34C55B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31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FA277-3E81-DE1F-1F0A-8DF0CD0BB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CC5801-9351-30F1-B9B5-0CD9313E4A83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2CF46A58-5C72-E943-A552-8E5289361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 5" descr="Une image contenant texte, capture d’écran, graphisme, Police&#10;&#10;Le contenu généré par l’IA peut être incorrect.">
            <a:extLst>
              <a:ext uri="{FF2B5EF4-FFF2-40B4-BE49-F238E27FC236}">
                <a16:creationId xmlns:a16="http://schemas.microsoft.com/office/drawing/2014/main" id="{B15AFD93-A445-4AD9-6330-E963706640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994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1E974-8E29-1182-864C-F62456B4D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B39D36-15CB-C4FE-DB23-E0FE44E5C6C7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5AAF0746-C9DA-96B8-938F-F62BB2B1E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 descr="Une image contenant texte, capture d’écran, affiche, graphisme&#10;&#10;Le contenu généré par l’IA peut être incorrect.">
            <a:extLst>
              <a:ext uri="{FF2B5EF4-FFF2-40B4-BE49-F238E27FC236}">
                <a16:creationId xmlns:a16="http://schemas.microsoft.com/office/drawing/2014/main" id="{45FFCB51-8DDC-CEEB-0375-B77F07F060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726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20C19-0FB5-D401-CF03-53F199D16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528497-2DDD-D69A-8A6A-C69DD2A80CBD}"/>
              </a:ext>
            </a:extLst>
          </p:cNvPr>
          <p:cNvSpPr/>
          <p:nvPr/>
        </p:nvSpPr>
        <p:spPr>
          <a:xfrm>
            <a:off x="10217524" y="0"/>
            <a:ext cx="1974476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53000">
                <a:schemeClr val="tx2">
                  <a:lumMod val="90000"/>
                  <a:lumOff val="1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Visage humain, personne, habits, microphone&#10;&#10;Le contenu généré par l’IA peut être incorrect.">
            <a:extLst>
              <a:ext uri="{FF2B5EF4-FFF2-40B4-BE49-F238E27FC236}">
                <a16:creationId xmlns:a16="http://schemas.microsoft.com/office/drawing/2014/main" id="{E3C8DADB-BFE6-A09B-F75D-9AA330442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217" y="0"/>
            <a:ext cx="1999129" cy="19991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 5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5E8B01E5-64EC-E9A5-3A75-C2CBCB5E4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3039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</Words>
  <Application>Microsoft Office PowerPoint</Application>
  <PresentationFormat>Grand écran</PresentationFormat>
  <Paragraphs>1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Nicolas PERRET</dc:creator>
  <cp:lastModifiedBy>Nicolas PERRET</cp:lastModifiedBy>
  <cp:revision>1</cp:revision>
  <dcterms:created xsi:type="dcterms:W3CDTF">2026-01-17T19:14:48Z</dcterms:created>
  <dcterms:modified xsi:type="dcterms:W3CDTF">2026-01-18T00:59:31Z</dcterms:modified>
</cp:coreProperties>
</file>

<file path=docProps/thumbnail.jpeg>
</file>